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2c3f27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2c3f27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02c3f27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02c3f27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02c3f27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02c3f27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ae42a0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ae42a0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2c3f2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2c3f2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2c3f27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2c3f27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2c3f27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2c3f27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2c3f27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2c3f27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02c3f27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02c3f27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4b458ae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4b458ae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2c3f27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2c3f27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66165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Serverless computing summary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type="title"/>
          </p:nvPr>
        </p:nvSpPr>
        <p:spPr>
          <a:xfrm>
            <a:off x="647175" y="4550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938500" y="1175700"/>
            <a:ext cx="4295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andle duties like user authentication, rate limits, and statistics.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Restful and Websocket APIs.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type="title"/>
          </p:nvPr>
        </p:nvSpPr>
        <p:spPr>
          <a:xfrm>
            <a:off x="627075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API Gateway</a:t>
            </a:r>
            <a:endParaRPr/>
          </a:p>
        </p:txBody>
      </p:sp>
      <p:sp>
        <p:nvSpPr>
          <p:cNvPr id="224" name="Google Shape;224;p4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Great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monitoring.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Flexible security controls.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Efficient API development.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type="title"/>
          </p:nvPr>
        </p:nvSpPr>
        <p:spPr>
          <a:xfrm>
            <a:off x="506525" y="4350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Fargate</a:t>
            </a:r>
            <a:endParaRPr/>
          </a:p>
        </p:txBody>
      </p:sp>
      <p:sp>
        <p:nvSpPr>
          <p:cNvPr id="230" name="Google Shape;230;p47"/>
          <p:cNvSpPr txBox="1"/>
          <p:nvPr>
            <p:ph idx="1" type="body"/>
          </p:nvPr>
        </p:nvSpPr>
        <p:spPr>
          <a:xfrm>
            <a:off x="409300" y="1135825"/>
            <a:ext cx="5676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Concentrate on developing apps.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pay-as-you-go model.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Both ECS and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EKS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 compatible.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provision, configure, or scale clusters.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select server types, schedule cluster scaling, or optimise cluster packing.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1" name="Google Shape;2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925" y="1483225"/>
            <a:ext cx="1370825" cy="15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727525" y="4651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AWS Fargate</a:t>
            </a:r>
            <a:endParaRPr/>
          </a:p>
        </p:txBody>
      </p:sp>
      <p:sp>
        <p:nvSpPr>
          <p:cNvPr id="237" name="Google Shape;237;p48"/>
          <p:cNvSpPr txBox="1"/>
          <p:nvPr>
            <p:ph idx="1" type="body"/>
          </p:nvPr>
        </p:nvSpPr>
        <p:spPr>
          <a:xfrm>
            <a:off x="727525" y="1295925"/>
            <a:ext cx="49986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Don’t need to manage anything.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monitor and get insights.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secure.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Cheap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36650" y="324475"/>
            <a:ext cx="5735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87800" y="874075"/>
            <a:ext cx="46572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computing.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Limitations.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API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API Gateway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Fargate.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AWS Fargate.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27075" y="4349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Computing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27075" y="1145225"/>
            <a:ext cx="61197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Developing and deploying applications without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Managing, provisioning, or maintaining servers.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Establishing, maintaining, and scaling the server infrastructure.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Responds to demand and autonomously scale up and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75" y="1475877"/>
            <a:ext cx="1372350" cy="14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57225" y="4751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Serverless Computing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848400" y="1440800"/>
            <a:ext cx="33210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Easily scale.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Improves efficiency.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06975" y="424950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938500" y="1246025"/>
            <a:ext cx="34749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Delay in response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Restriction.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67275" y="4048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550250" y="1051800"/>
            <a:ext cx="5052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compute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Compute execution power.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Form of application or backend service with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Over 200 AWS services and SaaS applications to trigger our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p41"/>
          <p:cNvPicPr preferRelativeResize="0"/>
          <p:nvPr/>
        </p:nvPicPr>
        <p:blipFill rotWithShape="1">
          <a:blip r:embed="rId3">
            <a:alphaModFix/>
          </a:blip>
          <a:srcRect b="0" l="0" r="51606" t="5150"/>
          <a:stretch/>
        </p:blipFill>
        <p:spPr>
          <a:xfrm>
            <a:off x="5701850" y="1266825"/>
            <a:ext cx="1802749" cy="18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938500" y="4450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r>
              <a:rPr lang="en"/>
              <a:t> of AWS Lambda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manage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Easily scale.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Great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87375" y="4249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568725" y="1172350"/>
            <a:ext cx="5485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programming interface (API)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link two computers or programmes.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Managing APIs sits in the middle of a client and a set of backend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Reverse proxy.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Accepting all API calls.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 b="3973" l="56011" r="0" t="8689"/>
          <a:stretch/>
        </p:blipFill>
        <p:spPr>
          <a:xfrm>
            <a:off x="6054525" y="1555925"/>
            <a:ext cx="1552274" cy="1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87375" y="4249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787800" y="1225600"/>
            <a:ext cx="5735700" cy="28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Aggregating the numerous services required to fulfil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Returning the appropriate result.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Fully managed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5BCCB92-FD96-45BE-89CC-B7EDF3B3D375}"/>
</file>

<file path=customXml/itemProps2.xml><?xml version="1.0" encoding="utf-8"?>
<ds:datastoreItem xmlns:ds="http://schemas.openxmlformats.org/officeDocument/2006/customXml" ds:itemID="{58AFC3CA-086A-4F6D-90C4-40ABBBE9AED9}"/>
</file>

<file path=customXml/itemProps3.xml><?xml version="1.0" encoding="utf-8"?>
<ds:datastoreItem xmlns:ds="http://schemas.openxmlformats.org/officeDocument/2006/customXml" ds:itemID="{3248AD06-A848-4297-8E9B-CB6FA7D0417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